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8" r:id="rId6"/>
    <p:sldId id="267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9" d="100"/>
          <a:sy n="149" d="100"/>
        </p:scale>
        <p:origin x="504" y="11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0CF7320-7A9F-492A-BE4C-D640909823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35158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, interior&#10;&#10;Descrição gerada automaticamente">
            <a:extLst>
              <a:ext uri="{FF2B5EF4-FFF2-40B4-BE49-F238E27FC236}">
                <a16:creationId xmlns:a16="http://schemas.microsoft.com/office/drawing/2014/main" id="{4D459F2C-861A-4F7E-8FE4-119629379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91590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, ao ar livre, verde&#10;&#10;Descrição gerada automaticamente">
            <a:extLst>
              <a:ext uri="{FF2B5EF4-FFF2-40B4-BE49-F238E27FC236}">
                <a16:creationId xmlns:a16="http://schemas.microsoft.com/office/drawing/2014/main" id="{844F1F1A-FFFB-4DC3-BEC0-5AB9F435A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89364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CÂNTICO VESPERTINO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73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CÂNTICO VESPERTINO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Já no ocaso a luz se esvai. </a:t>
            </a:r>
          </a:p>
          <a:p>
            <a:r>
              <a:rPr lang="pt-BR" dirty="0"/>
              <a:t>Mansamente a noite cai. </a:t>
            </a:r>
          </a:p>
          <a:p>
            <a:r>
              <a:rPr lang="pt-BR" dirty="0"/>
              <a:t>Dentro em nós, o coração </a:t>
            </a:r>
          </a:p>
          <a:p>
            <a:r>
              <a:rPr lang="pt-BR" dirty="0"/>
              <a:t>canta e adora em gratidão</a:t>
            </a:r>
          </a:p>
          <a:p>
            <a:r>
              <a:rPr lang="pt-BR" dirty="0"/>
              <a:t>Ao nosso Deus!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CÂNTICO VESPERTINO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A23641C-5A26-402B-B243-987BED3B7D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Santo! Santo! </a:t>
            </a:r>
          </a:p>
          <a:p>
            <a:r>
              <a:rPr lang="pt-BR" dirty="0"/>
              <a:t>Santo és Tu, Senhor! </a:t>
            </a:r>
          </a:p>
          <a:p>
            <a:r>
              <a:rPr lang="pt-BR" dirty="0"/>
              <a:t>Céus e Terra, sem cessar, </a:t>
            </a:r>
          </a:p>
          <a:p>
            <a:r>
              <a:rPr lang="pt-BR" dirty="0"/>
              <a:t>Vêm conosco proclamar: </a:t>
            </a:r>
          </a:p>
          <a:p>
            <a:r>
              <a:rPr lang="pt-BR" dirty="0"/>
              <a:t>“És Deus de amor!”</a:t>
            </a:r>
          </a:p>
        </p:txBody>
      </p:sp>
    </p:spTree>
    <p:extLst>
      <p:ext uri="{BB962C8B-B14F-4D97-AF65-F5344CB8AC3E}">
        <p14:creationId xmlns:p14="http://schemas.microsoft.com/office/powerpoint/2010/main" val="3070504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CÂNTICO VESPERTINO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Deus da vida, Pai de amor, </a:t>
            </a:r>
          </a:p>
          <a:p>
            <a:r>
              <a:rPr lang="pt-BR" dirty="0"/>
              <a:t>de Teus filhos Protetor, </a:t>
            </a:r>
          </a:p>
          <a:p>
            <a:r>
              <a:rPr lang="pt-BR" dirty="0"/>
              <a:t>Tua mão a abençoar, </a:t>
            </a:r>
          </a:p>
          <a:p>
            <a:r>
              <a:rPr lang="pt-BR" dirty="0"/>
              <a:t>guarde a quem Te vem clamar: </a:t>
            </a:r>
          </a:p>
          <a:p>
            <a:r>
              <a:rPr lang="pt-BR" dirty="0"/>
              <a:t>“És nosso Pai!” </a:t>
            </a:r>
          </a:p>
        </p:txBody>
      </p:sp>
    </p:spTree>
    <p:extLst>
      <p:ext uri="{BB962C8B-B14F-4D97-AF65-F5344CB8AC3E}">
        <p14:creationId xmlns:p14="http://schemas.microsoft.com/office/powerpoint/2010/main" val="2580911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CÂNTICO VESPERTINO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A23641C-5A26-402B-B243-987BED3B7D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Santo! Santo! </a:t>
            </a:r>
          </a:p>
          <a:p>
            <a:r>
              <a:rPr lang="pt-BR" dirty="0"/>
              <a:t>Santo és Tu, Senhor! </a:t>
            </a:r>
          </a:p>
          <a:p>
            <a:r>
              <a:rPr lang="pt-BR" dirty="0"/>
              <a:t>Céus e Terra, sem cessar, </a:t>
            </a:r>
          </a:p>
          <a:p>
            <a:r>
              <a:rPr lang="pt-BR" dirty="0"/>
              <a:t>Vêm conosco proclamar: </a:t>
            </a:r>
          </a:p>
          <a:p>
            <a:r>
              <a:rPr lang="pt-BR" dirty="0"/>
              <a:t>“És Deus de amor!”</a:t>
            </a:r>
          </a:p>
        </p:txBody>
      </p:sp>
    </p:spTree>
    <p:extLst>
      <p:ext uri="{BB962C8B-B14F-4D97-AF65-F5344CB8AC3E}">
        <p14:creationId xmlns:p14="http://schemas.microsoft.com/office/powerpoint/2010/main" val="2846817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CÂNTICO VESPERTINO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As estrelas vão surgir, </a:t>
            </a:r>
          </a:p>
          <a:p>
            <a:r>
              <a:rPr lang="pt-BR" dirty="0"/>
              <a:t>luz gloriosa a difundir. </a:t>
            </a:r>
          </a:p>
          <a:p>
            <a:r>
              <a:rPr lang="pt-BR" dirty="0"/>
              <a:t>Mas a luz que Tu nos dás </a:t>
            </a:r>
          </a:p>
          <a:p>
            <a:r>
              <a:rPr lang="pt-BR" dirty="0"/>
              <a:t>brilha mais e muito mais </a:t>
            </a:r>
          </a:p>
          <a:p>
            <a:r>
              <a:rPr lang="pt-BR" dirty="0"/>
              <a:t>Que a luz dos céus!</a:t>
            </a:r>
          </a:p>
        </p:txBody>
      </p:sp>
    </p:spTree>
    <p:extLst>
      <p:ext uri="{BB962C8B-B14F-4D97-AF65-F5344CB8AC3E}">
        <p14:creationId xmlns:p14="http://schemas.microsoft.com/office/powerpoint/2010/main" val="1185956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CÂNTICO VESPERTINO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A23641C-5A26-402B-B243-987BED3B7D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Santo! Santo! </a:t>
            </a:r>
          </a:p>
          <a:p>
            <a:r>
              <a:rPr lang="pt-BR" dirty="0"/>
              <a:t>Santo és Tu, Senhor! </a:t>
            </a:r>
          </a:p>
          <a:p>
            <a:r>
              <a:rPr lang="pt-BR" dirty="0"/>
              <a:t>Céus e Terra, sem cessar, </a:t>
            </a:r>
          </a:p>
          <a:p>
            <a:r>
              <a:rPr lang="pt-BR" dirty="0"/>
              <a:t>Vêm conosco proclamar: </a:t>
            </a:r>
          </a:p>
          <a:p>
            <a:r>
              <a:rPr lang="pt-BR" dirty="0"/>
              <a:t>“És Deus de amor!”</a:t>
            </a:r>
          </a:p>
        </p:txBody>
      </p:sp>
    </p:spTree>
    <p:extLst>
      <p:ext uri="{BB962C8B-B14F-4D97-AF65-F5344CB8AC3E}">
        <p14:creationId xmlns:p14="http://schemas.microsoft.com/office/powerpoint/2010/main" val="3975617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188</Words>
  <Application>Microsoft Office PowerPoint</Application>
  <PresentationFormat>Apresentação na tela (16:9)</PresentationFormat>
  <Paragraphs>44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CÂNTICO VESPERTINO</vt:lpstr>
      <vt:lpstr>CÂNTICO VESPERTINO</vt:lpstr>
      <vt:lpstr>CÂNTICO VESPERTINO</vt:lpstr>
      <vt:lpstr>CÂNTICO VESPERTINO</vt:lpstr>
      <vt:lpstr>CÂNTICO VESPERTINO</vt:lpstr>
      <vt:lpstr>CÂNTICO VESPERTINO</vt:lpstr>
      <vt:lpstr>CÂNTICO VESPERTINO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2019-06-12T23:30:29Z</dcterms:modified>
</cp:coreProperties>
</file>